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701213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53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591" y="1122363"/>
            <a:ext cx="824603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652" y="3602038"/>
            <a:ext cx="72759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54D-4F43-4D5E-91E7-3C4BD7E61671}" type="datetimeFigureOut">
              <a:rPr lang="pl-PL" smtClean="0"/>
              <a:t>2019-01-17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6BBF-BBBD-42F8-B409-23E5B38E69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6311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54D-4F43-4D5E-91E7-3C4BD7E61671}" type="datetimeFigureOut">
              <a:rPr lang="pl-PL" smtClean="0"/>
              <a:t>2019-01-17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6BBF-BBBD-42F8-B409-23E5B38E69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20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2431" y="365125"/>
            <a:ext cx="2091824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959" y="365125"/>
            <a:ext cx="6154207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54D-4F43-4D5E-91E7-3C4BD7E61671}" type="datetimeFigureOut">
              <a:rPr lang="pl-PL" smtClean="0"/>
              <a:t>2019-01-17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6BBF-BBBD-42F8-B409-23E5B38E69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379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54D-4F43-4D5E-91E7-3C4BD7E61671}" type="datetimeFigureOut">
              <a:rPr lang="pl-PL" smtClean="0"/>
              <a:t>2019-01-17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6BBF-BBBD-42F8-B409-23E5B38E69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08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06" y="1709740"/>
            <a:ext cx="836729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906" y="4589465"/>
            <a:ext cx="836729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54D-4F43-4D5E-91E7-3C4BD7E61671}" type="datetimeFigureOut">
              <a:rPr lang="pl-PL" smtClean="0"/>
              <a:t>2019-01-17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6BBF-BBBD-42F8-B409-23E5B38E69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887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958" y="1825625"/>
            <a:ext cx="4123016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1239" y="1825625"/>
            <a:ext cx="4123016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54D-4F43-4D5E-91E7-3C4BD7E61671}" type="datetimeFigureOut">
              <a:rPr lang="pl-PL" smtClean="0"/>
              <a:t>2019-01-17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6BBF-BBBD-42F8-B409-23E5B38E69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318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22" y="365127"/>
            <a:ext cx="8367296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23" y="1681163"/>
            <a:ext cx="41040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223" y="2505075"/>
            <a:ext cx="410406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1240" y="1681163"/>
            <a:ext cx="412427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1240" y="2505075"/>
            <a:ext cx="4124279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54D-4F43-4D5E-91E7-3C4BD7E61671}" type="datetimeFigureOut">
              <a:rPr lang="pl-PL" smtClean="0"/>
              <a:t>2019-01-17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6BBF-BBBD-42F8-B409-23E5B38E69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608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54D-4F43-4D5E-91E7-3C4BD7E61671}" type="datetimeFigureOut">
              <a:rPr lang="pl-PL" smtClean="0"/>
              <a:t>2019-01-17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6BBF-BBBD-42F8-B409-23E5B38E69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93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54D-4F43-4D5E-91E7-3C4BD7E61671}" type="datetimeFigureOut">
              <a:rPr lang="pl-PL" smtClean="0"/>
              <a:t>2019-01-17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6BBF-BBBD-42F8-B409-23E5B38E69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974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22" y="457200"/>
            <a:ext cx="312889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4279" y="987427"/>
            <a:ext cx="491123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22" y="2057400"/>
            <a:ext cx="312889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54D-4F43-4D5E-91E7-3C4BD7E61671}" type="datetimeFigureOut">
              <a:rPr lang="pl-PL" smtClean="0"/>
              <a:t>2019-01-17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6BBF-BBBD-42F8-B409-23E5B38E69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8017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22" y="457200"/>
            <a:ext cx="312889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24279" y="987427"/>
            <a:ext cx="491123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22" y="2057400"/>
            <a:ext cx="312889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54D-4F43-4D5E-91E7-3C4BD7E61671}" type="datetimeFigureOut">
              <a:rPr lang="pl-PL" smtClean="0"/>
              <a:t>2019-01-17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6BBF-BBBD-42F8-B409-23E5B38E69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080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959" y="365127"/>
            <a:ext cx="83672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959" y="1825625"/>
            <a:ext cx="83672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958" y="6356352"/>
            <a:ext cx="21827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5654D-4F43-4D5E-91E7-3C4BD7E61671}" type="datetimeFigureOut">
              <a:rPr lang="pl-PL" smtClean="0"/>
              <a:t>2019-01-17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3527" y="6356352"/>
            <a:ext cx="3274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1482" y="6356352"/>
            <a:ext cx="21827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16BBF-BBBD-42F8-B409-23E5B38E69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931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83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01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99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66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54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37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91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02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4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56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2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91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36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9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30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90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08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7092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Niestandardowy</PresentationFormat>
  <Paragraphs>0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Raczykowski</dc:creator>
  <cp:lastModifiedBy>Piotr Raczykowski</cp:lastModifiedBy>
  <cp:revision>1</cp:revision>
  <dcterms:created xsi:type="dcterms:W3CDTF">2019-01-17T21:57:42Z</dcterms:created>
  <dcterms:modified xsi:type="dcterms:W3CDTF">2019-01-17T22:05:16Z</dcterms:modified>
</cp:coreProperties>
</file>